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>
  <p:sldMasterIdLst>
    <p:sldMasterId id="2147483648" r:id="rId1"/>
  </p:sldMasterIdLst>
  <p:notesMasterIdLst>
    <p:notesMasterId r:id="rId4"/>
  </p:notesMasterIdLst>
  <p:sldIdLst>
    <p:sldId id="256" r:id="rId2"/>
    <p:sldId id="261" r:id="rId3"/>
  </p:sldIdLst>
  <p:sldSz cx="12192000" cy="6858000"/>
  <p:notesSz cx="6858000" cy="9144000"/>
  <p:embeddedFontLst>
    <p:embeddedFont>
      <p:font typeface="Asta Sans" panose="020B0600000101010101" charset="-127"/>
      <p:regular r:id="rId5"/>
      <p:bold r:id="rId6"/>
    </p:embeddedFont>
    <p:embeddedFont>
      <p:font typeface="Asta Sans ExtraBold" panose="020B0600000101010101" charset="-127"/>
      <p:bold r:id="rId7"/>
    </p:embeddedFont>
    <p:embeddedFont>
      <p:font typeface="Asta Sans Medium" panose="020B0600000101010101" charset="-127"/>
      <p:regular r:id="rId8"/>
    </p:embeddedFont>
    <p:embeddedFont>
      <p:font typeface="Asta Sans SemiBold" panose="020B0600000101010101" charset="-127"/>
      <p:bold r:id="rId9"/>
    </p:embeddedFont>
    <p:embeddedFont>
      <p:font typeface="맑은 고딕" panose="020B0503020000020004" pitchFamily="50" charset="-127"/>
      <p:regular r:id="rId10"/>
      <p:bold r:id="rId11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F4E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98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138" y="2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font" Target="fonts/font7.fntdata"/><Relationship Id="rId5" Type="http://schemas.openxmlformats.org/officeDocument/2006/relationships/font" Target="fonts/font1.fntdata"/><Relationship Id="rId15" Type="http://schemas.openxmlformats.org/officeDocument/2006/relationships/tableStyles" Target="tableStyles.xml"/><Relationship Id="rId10" Type="http://schemas.openxmlformats.org/officeDocument/2006/relationships/font" Target="fonts/font6.fntdata"/><Relationship Id="rId4" Type="http://schemas.openxmlformats.org/officeDocument/2006/relationships/notesMaster" Target="notesMasters/notesMaster1.xml"/><Relationship Id="rId9" Type="http://schemas.openxmlformats.org/officeDocument/2006/relationships/font" Target="fonts/font5.fntdata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861FFA-380B-4D92-A7B2-270BFEA84451}" type="datetimeFigureOut">
              <a:rPr lang="ko-KR" altLang="en-US" smtClean="0"/>
              <a:t>2025-10-28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EB92617-9875-4419-9498-AF9D05FF5CC5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00211899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 descr="텍스트, 스크린샷, 문구용품, 봉투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85B5B6E1-61C5-34A4-82EA-799D28F3559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제목 1">
            <a:extLst>
              <a:ext uri="{FF2B5EF4-FFF2-40B4-BE49-F238E27FC236}">
                <a16:creationId xmlns:a16="http://schemas.microsoft.com/office/drawing/2014/main" id="{994B5CA2-DAE3-6B05-40DF-CBA3F1A66E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39687" y="1122363"/>
            <a:ext cx="9144000" cy="3376750"/>
          </a:xfrm>
        </p:spPr>
        <p:txBody>
          <a:bodyPr anchor="ctr"/>
          <a:lstStyle>
            <a:lvl1pPr algn="l">
              <a:defRPr sz="60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sta Sans ExtraBold" pitchFamily="2" charset="-127"/>
                <a:ea typeface="Asta Sans ExtraBold" pitchFamily="2" charset="-127"/>
              </a:defRPr>
            </a:lvl1pPr>
          </a:lstStyle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95090580-6794-9441-F401-09422E15FE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33061" y="5181599"/>
            <a:ext cx="9144000" cy="1539875"/>
          </a:xfrm>
        </p:spPr>
        <p:txBody>
          <a:bodyPr>
            <a:normAutofit/>
          </a:bodyPr>
          <a:lstStyle>
            <a:lvl1pPr marL="0" indent="0" algn="l">
              <a:buNone/>
              <a:defRPr sz="3600">
                <a:solidFill>
                  <a:schemeClr val="accent1">
                    <a:lumMod val="50000"/>
                  </a:schemeClr>
                </a:solidFill>
                <a:latin typeface="Asta Sans ExtraBold" pitchFamily="2" charset="-127"/>
                <a:ea typeface="Asta Sans ExtraBold" pitchFamily="2" charset="-127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dirty="0"/>
              <a:t>클릭하여 마스터 부제목 스타일 편집</a:t>
            </a: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B8958BBC-7C13-16ED-DBA5-2500DD9EE7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DFFE0-7294-476C-BA61-3712476A3EED}" type="slidenum">
              <a:rPr lang="ko-KR" altLang="en-US" smtClean="0"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8568275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A9704692-E0FD-59B6-7DF2-0BF1104045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0209" y="1239078"/>
            <a:ext cx="11171582" cy="4845016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ko-KR" altLang="en-US" dirty="0"/>
              <a:t>마스터 텍스트 스타일을 편집하려면 클릭</a:t>
            </a:r>
          </a:p>
          <a:p>
            <a:pPr lvl="1"/>
            <a:r>
              <a:rPr lang="ko-KR" altLang="en-US" dirty="0"/>
              <a:t>두 번째 수준</a:t>
            </a:r>
          </a:p>
          <a:p>
            <a:pPr lvl="2"/>
            <a:r>
              <a:rPr lang="ko-KR" altLang="en-US" dirty="0"/>
              <a:t>세 번째 수준</a:t>
            </a:r>
          </a:p>
          <a:p>
            <a:pPr lvl="3"/>
            <a:r>
              <a:rPr lang="ko-KR" altLang="en-US" dirty="0"/>
              <a:t>네 번째 수준</a:t>
            </a:r>
          </a:p>
          <a:p>
            <a:pPr lvl="4"/>
            <a:r>
              <a:rPr lang="ko-KR" altLang="en-US" dirty="0"/>
              <a:t>다섯 번째 수준</a:t>
            </a: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8593AF83-BA2F-ED76-E006-64CE06407E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DFFE0-7294-476C-BA61-3712476A3EED}" type="slidenum">
              <a:rPr lang="ko-KR" altLang="en-US" smtClean="0"/>
              <a:t>‹#›</a:t>
            </a:fld>
            <a:endParaRPr lang="ko-KR" altLang="en-US" dirty="0"/>
          </a:p>
        </p:txBody>
      </p:sp>
      <p:sp>
        <p:nvSpPr>
          <p:cNvPr id="4" name="제목 개체 틀 1">
            <a:extLst>
              <a:ext uri="{FF2B5EF4-FFF2-40B4-BE49-F238E27FC236}">
                <a16:creationId xmlns:a16="http://schemas.microsoft.com/office/drawing/2014/main" id="{9B6CECF2-62CD-8662-C9E7-6F645EA2C0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0209" y="338517"/>
            <a:ext cx="11171582" cy="7812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dirty="0"/>
              <a:t>마스터 제목 스타일 편집</a:t>
            </a:r>
          </a:p>
        </p:txBody>
      </p:sp>
    </p:spTree>
    <p:extLst>
      <p:ext uri="{BB962C8B-B14F-4D97-AF65-F5344CB8AC3E}">
        <p14:creationId xmlns:p14="http://schemas.microsoft.com/office/powerpoint/2010/main" val="9201834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2A338958-381D-B409-9736-48B55478F8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DB0E6F9D-F1E5-FA95-99E1-0AFFC2D63E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FE4420BC-CEFA-FBC6-4A9B-5AF8E853C45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87ABB709-0A73-91C9-E6B2-82CA1EB6DF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9CF3EF2-53BA-9FE5-494B-80CDFC1288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DFFE0-7294-476C-BA61-3712476A3EE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1858034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2122E39-101C-09B9-C2B1-00794D7520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1B369C18-5D33-6198-F664-4FAC1DBB986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EAF062A6-1D56-AE9F-AE3D-97F3C4E7EE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39060AD9-6BF5-E70D-7BE1-8D5B21CC414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5491064F-5345-8DAD-67F3-1ED723293B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E6F84723-611A-9E60-6A22-081F80C5B7E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DFFE0-7294-476C-BA61-3712476A3EE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281197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F9E22606-BC3E-1D68-1300-82BEB4201A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1E731591-C548-83B5-77D2-977E6CF685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내용 개체 틀 3">
            <a:extLst>
              <a:ext uri="{FF2B5EF4-FFF2-40B4-BE49-F238E27FC236}">
                <a16:creationId xmlns:a16="http://schemas.microsoft.com/office/drawing/2014/main" id="{49D48309-8E6A-AEE2-D500-E2BE21C2B9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5" name="텍스트 개체 틀 4">
            <a:extLst>
              <a:ext uri="{FF2B5EF4-FFF2-40B4-BE49-F238E27FC236}">
                <a16:creationId xmlns:a16="http://schemas.microsoft.com/office/drawing/2014/main" id="{9677D116-BD4F-A847-7B9F-7F3F9315000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내용 개체 틀 5">
            <a:extLst>
              <a:ext uri="{FF2B5EF4-FFF2-40B4-BE49-F238E27FC236}">
                <a16:creationId xmlns:a16="http://schemas.microsoft.com/office/drawing/2014/main" id="{E9C260A7-A6FC-BC26-13E5-F0209D0C9CA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7" name="날짜 개체 틀 6">
            <a:extLst>
              <a:ext uri="{FF2B5EF4-FFF2-40B4-BE49-F238E27FC236}">
                <a16:creationId xmlns:a16="http://schemas.microsoft.com/office/drawing/2014/main" id="{307C2D5E-2483-55ED-7D78-A6637EF652E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8" name="바닥글 개체 틀 7">
            <a:extLst>
              <a:ext uri="{FF2B5EF4-FFF2-40B4-BE49-F238E27FC236}">
                <a16:creationId xmlns:a16="http://schemas.microsoft.com/office/drawing/2014/main" id="{2E657386-B4BA-5341-FE2D-7706B61593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>
            <a:extLst>
              <a:ext uri="{FF2B5EF4-FFF2-40B4-BE49-F238E27FC236}">
                <a16:creationId xmlns:a16="http://schemas.microsoft.com/office/drawing/2014/main" id="{081A5E2B-693E-534B-179E-426A0D05C6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DFFE0-7294-476C-BA61-3712476A3EE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8561475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E3074968-3058-E699-3638-1F9CFD5714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>
            <a:extLst>
              <a:ext uri="{FF2B5EF4-FFF2-40B4-BE49-F238E27FC236}">
                <a16:creationId xmlns:a16="http://schemas.microsoft.com/office/drawing/2014/main" id="{D89CBF23-892A-78A1-9FA8-AD7F64DE37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바닥글 개체 틀 3">
            <a:extLst>
              <a:ext uri="{FF2B5EF4-FFF2-40B4-BE49-F238E27FC236}">
                <a16:creationId xmlns:a16="http://schemas.microsoft.com/office/drawing/2014/main" id="{A74B9635-4101-109B-CBEC-7B010F9D5E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>
            <a:extLst>
              <a:ext uri="{FF2B5EF4-FFF2-40B4-BE49-F238E27FC236}">
                <a16:creationId xmlns:a16="http://schemas.microsoft.com/office/drawing/2014/main" id="{61FF2A0C-C3DF-4DE7-8807-17FE060DCC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DFFE0-7294-476C-BA61-3712476A3EE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446412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>
            <a:extLst>
              <a:ext uri="{FF2B5EF4-FFF2-40B4-BE49-F238E27FC236}">
                <a16:creationId xmlns:a16="http://schemas.microsoft.com/office/drawing/2014/main" id="{74D22B20-505D-5826-5C30-FB9B085D7C0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3" name="바닥글 개체 틀 2">
            <a:extLst>
              <a:ext uri="{FF2B5EF4-FFF2-40B4-BE49-F238E27FC236}">
                <a16:creationId xmlns:a16="http://schemas.microsoft.com/office/drawing/2014/main" id="{6C03C78E-FD09-96C1-B629-D2A90A591F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>
            <a:extLst>
              <a:ext uri="{FF2B5EF4-FFF2-40B4-BE49-F238E27FC236}">
                <a16:creationId xmlns:a16="http://schemas.microsoft.com/office/drawing/2014/main" id="{A3FC36A3-F400-FA21-DB22-049B541160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DFFE0-7294-476C-BA61-3712476A3EE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3840697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4C4FAC83-6EC8-C73B-88FA-2E4E783FC3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>
            <a:extLst>
              <a:ext uri="{FF2B5EF4-FFF2-40B4-BE49-F238E27FC236}">
                <a16:creationId xmlns:a16="http://schemas.microsoft.com/office/drawing/2014/main" id="{02554D5D-DE8D-7F3A-7B3C-6C84137067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52E74D87-43BF-5D1C-6883-94C66A22CC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37FD2047-114E-F77C-8CF8-6C062127B6F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A5F7587D-100D-04DA-B3FD-B2B631D02A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873549F2-8620-8AE2-7D46-C935755926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DFFE0-7294-476C-BA61-3712476A3EE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6664135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30E0AE28-4CA9-37BB-43E4-BD2156A0342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>
            <a:extLst>
              <a:ext uri="{FF2B5EF4-FFF2-40B4-BE49-F238E27FC236}">
                <a16:creationId xmlns:a16="http://schemas.microsoft.com/office/drawing/2014/main" id="{B0F92650-BBCA-54B4-363A-8C412950BC7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>
            <a:extLst>
              <a:ext uri="{FF2B5EF4-FFF2-40B4-BE49-F238E27FC236}">
                <a16:creationId xmlns:a16="http://schemas.microsoft.com/office/drawing/2014/main" id="{9E659137-9B01-9BF3-9029-DFAE4B2FCA6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날짜 개체 틀 4">
            <a:extLst>
              <a:ext uri="{FF2B5EF4-FFF2-40B4-BE49-F238E27FC236}">
                <a16:creationId xmlns:a16="http://schemas.microsoft.com/office/drawing/2014/main" id="{7B8119A6-A976-D509-1527-2D42F9EF963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바닥글 개체 틀 5">
            <a:extLst>
              <a:ext uri="{FF2B5EF4-FFF2-40B4-BE49-F238E27FC236}">
                <a16:creationId xmlns:a16="http://schemas.microsoft.com/office/drawing/2014/main" id="{491D8B72-D761-DAF8-D518-653D38D4ED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>
            <a:extLst>
              <a:ext uri="{FF2B5EF4-FFF2-40B4-BE49-F238E27FC236}">
                <a16:creationId xmlns:a16="http://schemas.microsoft.com/office/drawing/2014/main" id="{4F5DDBAB-39B3-008D-1EEC-2008644CE8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DFFE0-7294-476C-BA61-3712476A3EE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531319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7B53D51C-EA00-2197-622B-FBB6783A2B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C6C4383A-7E6B-46CB-E142-D6D5184337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4A586D62-DFDF-DAE5-B944-34BF0CDAFE8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0B0689B2-3B89-4FC8-03D0-A2C08549CE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EB667BC0-62FB-A593-76F7-2C2C37C708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DFFE0-7294-476C-BA61-3712476A3EE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202592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>
            <a:extLst>
              <a:ext uri="{FF2B5EF4-FFF2-40B4-BE49-F238E27FC236}">
                <a16:creationId xmlns:a16="http://schemas.microsoft.com/office/drawing/2014/main" id="{A4F8AAA7-8FD1-1D23-4B0E-7862E5D7329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>
            <a:extLst>
              <a:ext uri="{FF2B5EF4-FFF2-40B4-BE49-F238E27FC236}">
                <a16:creationId xmlns:a16="http://schemas.microsoft.com/office/drawing/2014/main" id="{3EEF3815-F8A8-A7E7-EA8A-D1BE69C07B0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</a:p>
        </p:txBody>
      </p:sp>
      <p:sp>
        <p:nvSpPr>
          <p:cNvPr id="4" name="날짜 개체 틀 3">
            <a:extLst>
              <a:ext uri="{FF2B5EF4-FFF2-40B4-BE49-F238E27FC236}">
                <a16:creationId xmlns:a16="http://schemas.microsoft.com/office/drawing/2014/main" id="{799892F6-BA42-B17B-D7CD-F9C1F29F27B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5" name="바닥글 개체 틀 4">
            <a:extLst>
              <a:ext uri="{FF2B5EF4-FFF2-40B4-BE49-F238E27FC236}">
                <a16:creationId xmlns:a16="http://schemas.microsoft.com/office/drawing/2014/main" id="{73836E18-AB22-58C6-0520-112EB5DE8A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4206A463-DDB0-E9B2-7D70-0485652A9B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DFFE0-7294-476C-BA61-3712476A3EE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085243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그림 4" descr="텍스트, 스크린샷이(가) 표시된 사진&#10;&#10;AI가 생성한 콘텐츠는 부정확할 수 있습니다.">
            <a:extLst>
              <a:ext uri="{FF2B5EF4-FFF2-40B4-BE49-F238E27FC236}">
                <a16:creationId xmlns:a16="http://schemas.microsoft.com/office/drawing/2014/main" id="{91E7A91E-6195-B280-4143-0917D66BCA3D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제목 개체 틀 1">
            <a:extLst>
              <a:ext uri="{FF2B5EF4-FFF2-40B4-BE49-F238E27FC236}">
                <a16:creationId xmlns:a16="http://schemas.microsoft.com/office/drawing/2014/main" id="{7B3BD528-931E-B180-FC12-99D2EFBE3F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0209" y="338517"/>
            <a:ext cx="11171582" cy="78129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텍스트 개체 틀 2">
            <a:extLst>
              <a:ext uri="{FF2B5EF4-FFF2-40B4-BE49-F238E27FC236}">
                <a16:creationId xmlns:a16="http://schemas.microsoft.com/office/drawing/2014/main" id="{8C9F5400-BEA8-9B2E-2AEE-FA8839E479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510209" y="1239078"/>
            <a:ext cx="11171582" cy="48450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/>
              <a:t>마스터 텍스트 스타일을 편집하려면 클릭</a:t>
            </a:r>
          </a:p>
          <a:p>
            <a:pPr lvl="1"/>
            <a:r>
              <a:rPr lang="ko-KR" altLang="en-US" dirty="0"/>
              <a:t>두 번째 수준</a:t>
            </a:r>
          </a:p>
          <a:p>
            <a:pPr lvl="2"/>
            <a:r>
              <a:rPr lang="ko-KR" altLang="en-US" dirty="0"/>
              <a:t>세 번째 수준</a:t>
            </a:r>
          </a:p>
          <a:p>
            <a:pPr lvl="3"/>
            <a:r>
              <a:rPr lang="ko-KR" altLang="en-US" dirty="0"/>
              <a:t>네 번째 수준</a:t>
            </a:r>
          </a:p>
          <a:p>
            <a:pPr lvl="4"/>
            <a:r>
              <a:rPr lang="ko-KR" altLang="en-US" dirty="0"/>
              <a:t>다섯 번째 수준</a:t>
            </a:r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A94AB1E7-289C-5C8C-A587-E7D3F69F317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64955" y="6403077"/>
            <a:ext cx="87795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  <a:latin typeface="Asta Sans Medium" pitchFamily="2" charset="-127"/>
                <a:ea typeface="Asta Sans Medium" pitchFamily="2" charset="-127"/>
              </a:defRPr>
            </a:lvl1pPr>
          </a:lstStyle>
          <a:p>
            <a:fld id="{182DFFE0-7294-476C-BA61-3712476A3EED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5718652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Asta Sans SemiBold" pitchFamily="2" charset="-127"/>
          <a:ea typeface="Asta Sans SemiBold" pitchFamily="2" charset="-127"/>
          <a:cs typeface="+mj-cs"/>
        </a:defRPr>
      </a:lvl1pPr>
    </p:titleStyle>
    <p:bodyStyle>
      <a:lvl1pPr marL="179388" indent="-179388" algn="l" defTabSz="914400" rtl="0" eaLnBrk="1" latinLnBrk="1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sta Sans Medium" pitchFamily="2" charset="-127"/>
          <a:ea typeface="Asta Sans Medium" pitchFamily="2" charset="-127"/>
          <a:cs typeface="+mn-cs"/>
        </a:defRPr>
      </a:lvl1pPr>
      <a:lvl2pPr marL="630238" indent="-173038" algn="l" defTabSz="914400" rtl="0" eaLnBrk="1" latinLnBrk="1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sta Sans Medium" pitchFamily="2" charset="-127"/>
          <a:ea typeface="Asta Sans Medium" pitchFamily="2" charset="-127"/>
          <a:cs typeface="+mn-cs"/>
        </a:defRPr>
      </a:lvl2pPr>
      <a:lvl3pPr marL="1073150" indent="-158750" algn="l" defTabSz="914400" rtl="0" eaLnBrk="1" latinLnBrk="1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sta Sans Medium" pitchFamily="2" charset="-127"/>
          <a:ea typeface="Asta Sans Medium" pitchFamily="2" charset="-127"/>
          <a:cs typeface="+mn-cs"/>
        </a:defRPr>
      </a:lvl3pPr>
      <a:lvl4pPr marL="1524000" indent="-152400" algn="l" defTabSz="914400" rtl="0" eaLnBrk="1" latinLnBrk="1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sta Sans Medium" pitchFamily="2" charset="-127"/>
          <a:ea typeface="Asta Sans Medium" pitchFamily="2" charset="-127"/>
          <a:cs typeface="+mn-cs"/>
        </a:defRPr>
      </a:lvl4pPr>
      <a:lvl5pPr marL="1974850" indent="-146050" algn="l" defTabSz="914400" rtl="0" eaLnBrk="1" latinLnBrk="1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sta Sans Medium" pitchFamily="2" charset="-127"/>
          <a:ea typeface="Asta Sans Medium" pitchFamily="2" charset="-127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>
            <a:extLst>
              <a:ext uri="{FF2B5EF4-FFF2-40B4-BE49-F238E27FC236}">
                <a16:creationId xmlns:a16="http://schemas.microsoft.com/office/drawing/2014/main" id="{A9C37242-F903-20BF-75DE-AFA1447084C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/>
              <a:t>Type Your Presentation Title Here</a:t>
            </a:r>
            <a:endParaRPr lang="ko-KR" altLang="en-US" dirty="0"/>
          </a:p>
        </p:txBody>
      </p:sp>
      <p:sp>
        <p:nvSpPr>
          <p:cNvPr id="3" name="부제목 2">
            <a:extLst>
              <a:ext uri="{FF2B5EF4-FFF2-40B4-BE49-F238E27FC236}">
                <a16:creationId xmlns:a16="http://schemas.microsoft.com/office/drawing/2014/main" id="{B220CFA0-C0C3-C616-DFE7-2210340E87D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33061" y="5161577"/>
            <a:ext cx="9144000" cy="1539875"/>
          </a:xfrm>
        </p:spPr>
        <p:txBody>
          <a:bodyPr>
            <a:normAutofit/>
          </a:bodyPr>
          <a:lstStyle/>
          <a:p>
            <a:pPr algn="l">
              <a:lnSpc>
                <a:spcPct val="100000"/>
              </a:lnSpc>
            </a:pPr>
            <a:r>
              <a:rPr lang="en-US" altLang="ko-KR" dirty="0">
                <a:solidFill>
                  <a:srgbClr val="1F4E79"/>
                </a:solidFill>
                <a:latin typeface="Asta Sans ExtraBold" pitchFamily="2" charset="-127"/>
                <a:ea typeface="Asta Sans ExtraBold" pitchFamily="2" charset="-127"/>
              </a:rPr>
              <a:t>Presenter’s Name Here</a:t>
            </a:r>
          </a:p>
          <a:p>
            <a:pPr algn="l">
              <a:lnSpc>
                <a:spcPct val="100000"/>
              </a:lnSpc>
            </a:pPr>
            <a:r>
              <a:rPr lang="en-US" altLang="ko-KR" sz="2400" dirty="0">
                <a:solidFill>
                  <a:srgbClr val="1F4E79"/>
                </a:solidFill>
                <a:latin typeface="Asta Sans" pitchFamily="2" charset="-127"/>
                <a:ea typeface="Asta Sans" pitchFamily="2" charset="-127"/>
              </a:rPr>
              <a:t>Affiliation Here</a:t>
            </a:r>
            <a:endParaRPr lang="ko-KR" altLang="en-US" sz="2400" dirty="0">
              <a:solidFill>
                <a:srgbClr val="1F4E79"/>
              </a:solidFill>
              <a:latin typeface="Asta Sans" pitchFamily="2" charset="-127"/>
              <a:ea typeface="Asta Sans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22042588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내용 개체 틀 1">
            <a:extLst>
              <a:ext uri="{FF2B5EF4-FFF2-40B4-BE49-F238E27FC236}">
                <a16:creationId xmlns:a16="http://schemas.microsoft.com/office/drawing/2014/main" id="{FC2FB46F-9BB2-EAB8-04B5-1A63AFCF96C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0209" y="1239078"/>
            <a:ext cx="11171582" cy="4845016"/>
          </a:xfrm>
        </p:spPr>
        <p:txBody>
          <a:bodyPr/>
          <a:lstStyle/>
          <a:p>
            <a:r>
              <a:rPr lang="en-US" altLang="ko-KR" dirty="0"/>
              <a:t>Content here</a:t>
            </a:r>
            <a:endParaRPr lang="ko-KR" altLang="en-US" dirty="0"/>
          </a:p>
        </p:txBody>
      </p:sp>
      <p:sp>
        <p:nvSpPr>
          <p:cNvPr id="3" name="제목 2">
            <a:extLst>
              <a:ext uri="{FF2B5EF4-FFF2-40B4-BE49-F238E27FC236}">
                <a16:creationId xmlns:a16="http://schemas.microsoft.com/office/drawing/2014/main" id="{A81219FE-E95E-75A4-46EC-4DE6807073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0209" y="338517"/>
            <a:ext cx="11171582" cy="781292"/>
          </a:xfrm>
        </p:spPr>
        <p:txBody>
          <a:bodyPr/>
          <a:lstStyle/>
          <a:p>
            <a:r>
              <a:rPr lang="en-US" altLang="ko-KR" dirty="0"/>
              <a:t>Slide Title Here</a:t>
            </a:r>
            <a:endParaRPr lang="ko-KR" altLang="en-US" dirty="0"/>
          </a:p>
        </p:txBody>
      </p:sp>
      <p:sp>
        <p:nvSpPr>
          <p:cNvPr id="6" name="슬라이드 번호 개체 틀 5">
            <a:extLst>
              <a:ext uri="{FF2B5EF4-FFF2-40B4-BE49-F238E27FC236}">
                <a16:creationId xmlns:a16="http://schemas.microsoft.com/office/drawing/2014/main" id="{2CAE9C8B-E53B-99E8-E6B9-40D78FF7F2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2DFFE0-7294-476C-BA61-3712476A3EED}" type="slidenum">
              <a:rPr lang="ko-KR" altLang="en-US" smtClean="0"/>
              <a:t>2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7505275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맑은 고딕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13</TotalTime>
  <Words>16</Words>
  <Application>Microsoft Office PowerPoint</Application>
  <PresentationFormat>와이드스크린</PresentationFormat>
  <Paragraphs>6</Paragraphs>
  <Slides>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6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9" baseType="lpstr">
      <vt:lpstr>맑은 고딕</vt:lpstr>
      <vt:lpstr>Asta Sans ExtraBold</vt:lpstr>
      <vt:lpstr>Asta Sans</vt:lpstr>
      <vt:lpstr>Arial</vt:lpstr>
      <vt:lpstr>Asta Sans Medium</vt:lpstr>
      <vt:lpstr>Asta Sans SemiBold</vt:lpstr>
      <vt:lpstr>Office 테마</vt:lpstr>
      <vt:lpstr>Type Your Presentation Title Here</vt:lpstr>
      <vt:lpstr>Slide Title Here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User</dc:creator>
  <cp:lastModifiedBy>Office</cp:lastModifiedBy>
  <cp:revision>4</cp:revision>
  <dcterms:created xsi:type="dcterms:W3CDTF">2025-10-28T09:34:52Z</dcterms:created>
  <dcterms:modified xsi:type="dcterms:W3CDTF">2025-10-28T12:41:46Z</dcterms:modified>
</cp:coreProperties>
</file>